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86" r:id="rId2"/>
  </p:sldIdLst>
  <p:sldSz cx="9144000" cy="6858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6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36" Type="http://schemas.microsoft.com/office/2015/10/relationships/revisionInfo" Target="revisionInfo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920" y="4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11/02/2022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6" y="9120172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920" y="9120172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11/02/2022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11/02/2022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11/02/2022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11/02/2022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11/02/2022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11/02/2022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11/02/2022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 txBox="1">
            <a:spLocks/>
          </p:cNvSpPr>
          <p:nvPr/>
        </p:nvSpPr>
        <p:spPr>
          <a:xfrm>
            <a:off x="2338941" y="1574486"/>
            <a:ext cx="4497386" cy="4266034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GT" sz="1600" b="1" dirty="0" smtClean="0"/>
              <a:t>Teléfono</a:t>
            </a:r>
            <a:r>
              <a:rPr lang="es-GT" sz="1600" b="1" dirty="0"/>
              <a:t>: </a:t>
            </a:r>
            <a:r>
              <a:rPr lang="es-GT" sz="2400" dirty="0"/>
              <a:t>(502) </a:t>
            </a:r>
            <a:r>
              <a:rPr lang="es-GT" sz="2400" dirty="0" smtClean="0"/>
              <a:t>2254 3734</a:t>
            </a:r>
            <a:endParaRPr lang="es-GT" sz="2400" dirty="0"/>
          </a:p>
          <a:p>
            <a:endParaRPr lang="es-GT" sz="1400" b="1" dirty="0"/>
          </a:p>
          <a:p>
            <a:r>
              <a:rPr lang="es-GT" sz="1600" b="1" dirty="0" smtClean="0"/>
              <a:t>Sede:  </a:t>
            </a:r>
            <a:r>
              <a:rPr lang="es-GT" sz="2400" dirty="0" smtClean="0"/>
              <a:t>3a</a:t>
            </a:r>
            <a:r>
              <a:rPr lang="es-GT" sz="2400" dirty="0"/>
              <a:t>. Avenida 8-35, Zona 2 </a:t>
            </a:r>
            <a:endParaRPr lang="es-GT" sz="2400" dirty="0" smtClean="0"/>
          </a:p>
          <a:p>
            <a:r>
              <a:rPr lang="es-GT" sz="2400" dirty="0" smtClean="0"/>
              <a:t>Interior </a:t>
            </a:r>
            <a:r>
              <a:rPr lang="es-GT" sz="2400" dirty="0"/>
              <a:t>El Zapote</a:t>
            </a:r>
          </a:p>
          <a:p>
            <a:endParaRPr lang="es-GT" sz="1400" b="1" dirty="0" smtClean="0"/>
          </a:p>
          <a:p>
            <a:r>
              <a:rPr lang="es-GT" sz="1100" b="1" dirty="0" smtClean="0"/>
              <a:t>Correo Electrónico:  </a:t>
            </a:r>
          </a:p>
          <a:p>
            <a:r>
              <a:rPr lang="es-GT" sz="2400" dirty="0" smtClean="0"/>
              <a:t>asotac@asotacgua.com</a:t>
            </a:r>
          </a:p>
          <a:p>
            <a:endParaRPr lang="es-GT" sz="1400" b="1" dirty="0" smtClean="0"/>
          </a:p>
          <a:p>
            <a:r>
              <a:rPr lang="es-GT" sz="1100" b="1" dirty="0" smtClean="0"/>
              <a:t>Página: Web  </a:t>
            </a:r>
          </a:p>
          <a:p>
            <a:r>
              <a:rPr lang="es-GT" sz="2400" dirty="0" smtClean="0"/>
              <a:t>www.asotacgua.com</a:t>
            </a:r>
          </a:p>
          <a:p>
            <a:endParaRPr lang="es-GT" sz="1100" dirty="0" smtClean="0"/>
          </a:p>
          <a:p>
            <a:r>
              <a:rPr lang="es-GT" sz="1100" dirty="0" smtClean="0"/>
              <a:t> </a:t>
            </a:r>
            <a:endParaRPr lang="es-GT" sz="1600" dirty="0"/>
          </a:p>
          <a:p>
            <a:r>
              <a:rPr lang="es-GT" sz="1100" b="1" dirty="0" smtClean="0"/>
              <a:t>Horario  de  Atención  Administrativo:</a:t>
            </a:r>
          </a:p>
          <a:p>
            <a:r>
              <a:rPr lang="es-GT" sz="1100" b="1" dirty="0" smtClean="0"/>
              <a:t>Lunes – Viernes  </a:t>
            </a:r>
            <a:r>
              <a:rPr lang="es-GT" sz="2400" dirty="0" smtClean="0"/>
              <a:t>8:30 - 16:00 Horas</a:t>
            </a:r>
          </a:p>
          <a:p>
            <a:r>
              <a:rPr lang="es-GT" sz="1100" b="1" dirty="0" smtClean="0"/>
              <a:t>Sábado  </a:t>
            </a:r>
            <a:r>
              <a:rPr lang="es-GT" sz="2400" dirty="0" smtClean="0"/>
              <a:t>8:30 </a:t>
            </a:r>
            <a:r>
              <a:rPr lang="es-GT" sz="2400" dirty="0"/>
              <a:t>- </a:t>
            </a:r>
            <a:r>
              <a:rPr lang="es-GT" sz="2400" dirty="0" smtClean="0"/>
              <a:t>13:00 </a:t>
            </a:r>
            <a:r>
              <a:rPr lang="es-GT" sz="2400" dirty="0"/>
              <a:t>Horas</a:t>
            </a:r>
          </a:p>
          <a:p>
            <a:endParaRPr lang="es-GT" sz="2400" b="1" dirty="0" smtClean="0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1771650" y="6475763"/>
            <a:ext cx="5619048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 smtClean="0"/>
          </a:p>
          <a:p>
            <a:r>
              <a:rPr lang="es-GT" sz="1000" b="1" dirty="0" smtClean="0"/>
              <a:t>(Artículo </a:t>
            </a:r>
            <a:r>
              <a:rPr lang="es-GT" sz="1000" b="1" dirty="0"/>
              <a:t>10, numeral 2, Ley de Acceso a la Información Pública</a:t>
            </a:r>
            <a:r>
              <a:rPr lang="es-GT" sz="1000" b="1" dirty="0" smtClean="0"/>
              <a:t>)</a:t>
            </a:r>
          </a:p>
          <a:p>
            <a:r>
              <a:rPr lang="es-GT" sz="400" b="1" dirty="0" smtClean="0"/>
              <a:t> </a:t>
            </a:r>
            <a:r>
              <a:rPr lang="es-GT" sz="900" b="1" dirty="0" smtClean="0"/>
              <a:t>DIRECCIÓN Y TELEFONOS DE </a:t>
            </a:r>
            <a:r>
              <a:rPr lang="es-GT" sz="900" b="1" dirty="0"/>
              <a:t>LA ENTIDAD </a:t>
            </a:r>
            <a:r>
              <a:rPr lang="es-GT" sz="900" b="1" dirty="0" smtClean="0"/>
              <a:t>Y SUS DEPENDENCIAS</a:t>
            </a:r>
          </a:p>
          <a:p>
            <a:r>
              <a:rPr lang="es-GT" sz="900" b="1" dirty="0"/>
              <a:t>Vigente período </a:t>
            </a:r>
            <a:r>
              <a:rPr lang="es-GT" sz="900" b="1" dirty="0" smtClean="0"/>
              <a:t>2022</a:t>
            </a:r>
            <a:endParaRPr lang="es-GT" sz="900" b="1" dirty="0" smtClean="0"/>
          </a:p>
          <a:p>
            <a:endParaRPr lang="es-GT" sz="900" b="1" dirty="0"/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49" y="6418614"/>
            <a:ext cx="5619048" cy="25714"/>
          </a:xfrm>
          <a:prstGeom prst="rect">
            <a:avLst/>
          </a:prstGeom>
        </p:spPr>
      </p:pic>
      <p:sp>
        <p:nvSpPr>
          <p:cNvPr id="16" name="Título 1"/>
          <p:cNvSpPr txBox="1">
            <a:spLocks/>
          </p:cNvSpPr>
          <p:nvPr/>
        </p:nvSpPr>
        <p:spPr>
          <a:xfrm>
            <a:off x="1771649" y="5811659"/>
            <a:ext cx="5619048" cy="463564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GT" sz="1400" dirty="0"/>
              <a:t/>
            </a:r>
            <a:br>
              <a:rPr lang="es-GT" sz="1400" dirty="0"/>
            </a:br>
            <a:r>
              <a:rPr lang="es-GT" sz="1400" dirty="0"/>
              <a:t/>
            </a:r>
            <a:br>
              <a:rPr lang="es-GT" sz="1400" dirty="0"/>
            </a:br>
            <a:r>
              <a:rPr lang="es-GT" sz="1400" b="1" dirty="0" smtClean="0"/>
              <a:t>Esta Asociación </a:t>
            </a:r>
            <a:r>
              <a:rPr lang="es-GT" sz="1400" b="1" dirty="0"/>
              <a:t>no cuenta con </a:t>
            </a:r>
            <a:r>
              <a:rPr lang="es-GT" sz="1400" b="1" dirty="0" smtClean="0"/>
              <a:t>dependencias Departamentales</a:t>
            </a:r>
          </a:p>
          <a:p>
            <a:endParaRPr lang="es-GT" sz="1400" dirty="0"/>
          </a:p>
        </p:txBody>
      </p:sp>
      <p:pic>
        <p:nvPicPr>
          <p:cNvPr id="11" name="Imagen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483"/>
            <a:ext cx="7467600" cy="1230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79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3143</TotalTime>
  <Words>73</Words>
  <Application>Microsoft Office PowerPoint</Application>
  <PresentationFormat>Carta (216 x 279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Vivi</cp:lastModifiedBy>
  <cp:revision>211</cp:revision>
  <cp:lastPrinted>2020-02-21T20:24:55Z</cp:lastPrinted>
  <dcterms:created xsi:type="dcterms:W3CDTF">2017-06-09T21:20:02Z</dcterms:created>
  <dcterms:modified xsi:type="dcterms:W3CDTF">2022-02-11T20:40:51Z</dcterms:modified>
</cp:coreProperties>
</file>